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D9CB68-50BE-4A51-98C9-BEEF51812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C492144-BC61-4EEE-B0DC-F88EE1AC53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593CB62-BF3C-482F-A460-07D78AE4F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A32-1CEE-4013-A62C-526B8946C1B6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3E547A5-BA30-44E9-B42B-4A2DDD2A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DC0B0C6-D983-47B4-AF55-4B1C7140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C25-3FF0-4ECC-8FD5-9EA88BC64FB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4302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B1381-019C-43FC-A789-11B9E465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8B76C5C-A9EA-4CC5-A737-C9EA342E5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5D2E748-1A9D-4AC7-AC56-7C191819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A32-1CEE-4013-A62C-526B8946C1B6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ED4D715-C3C2-47A3-A4E5-BDAEBD547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4AA2DDE-E32F-43C0-A144-AA1BDA5E9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C25-3FF0-4ECC-8FD5-9EA88BC64FB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764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DB428D32-0727-415E-A1DE-F11E4DD77F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606DDD1-BEB3-4EA1-88D5-E1375D40F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26AAAC1-2368-4878-A512-1CB3E8804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A32-1CEE-4013-A62C-526B8946C1B6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07603E0-D2A4-4C54-9CA5-B7D67E35D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39B302E-5BE7-45F6-AC67-58E98AC1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C25-3FF0-4ECC-8FD5-9EA88BC64FB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515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9BC403-FF41-4784-9540-41893D41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AF0FCD5-1BB6-4C0D-ADF6-127512FE4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4066266-12F3-481A-B7B0-0B9D7DFA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A32-1CEE-4013-A62C-526B8946C1B6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F933F24-B322-40D5-9BBC-A195DB7D6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4A3A729-CB6D-4ECE-8735-2092E1587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C25-3FF0-4ECC-8FD5-9EA88BC64FB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8903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446888-DAF7-490D-9D0F-728C112CB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87F9836-E37B-4A36-9B9E-BD7C605BF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9E3483C-A2A9-4917-8250-4C7D577D3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A32-1CEE-4013-A62C-526B8946C1B6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9B87D78-7A36-4C34-BCF4-0CF000F3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71B0AC2-1ACB-45AD-85FF-8C609E096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C25-3FF0-4ECC-8FD5-9EA88BC64FB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44436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01F3EE-252B-4650-9C56-5984D74E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F21712D-070B-40F4-84F5-E5D4AB9E9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AC716F3-7D0B-4133-B305-02858332B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B6170D8-B08F-4209-83F5-154C53EC0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A32-1CEE-4013-A62C-526B8946C1B6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FF53880-06EA-4E19-B5BD-5797F4BF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46C2AD1-29AE-43F7-975A-F01A991E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C25-3FF0-4ECC-8FD5-9EA88BC64FB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3149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3C8DBC-0A66-44A5-A56E-C0C2490A4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9FF4C64-8C68-4F07-BF60-21CD5CFEB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BE5B2E5-1A85-46FC-A9D2-D88C72E34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D8A9D421-EB09-4D76-8DC6-A80F5609C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F8913D45-A18E-42E0-8988-4B39B537F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0C947445-D2B8-4873-B13F-315FCD444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A32-1CEE-4013-A62C-526B8946C1B6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960DB3E0-9D80-4E0C-A24C-C06BFDA7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358BF385-74DF-490E-AE70-D7155FB01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C25-3FF0-4ECC-8FD5-9EA88BC64FB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2581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2BECA2-5997-416E-A261-82CE4A8FA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1A807BBA-D928-4553-9DFF-EFD3948F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A32-1CEE-4013-A62C-526B8946C1B6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600028B-690D-422A-91FF-B89B9E4DF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DFF4AD7-070B-41AF-8F1E-4C41F4C21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C25-3FF0-4ECC-8FD5-9EA88BC64FB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4462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CBAC90A3-4D78-4B95-8429-61F627B3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A32-1CEE-4013-A62C-526B8946C1B6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0EA32291-D376-4573-855F-0FB8BBBA4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335FF2C-F707-4417-ACF1-29E544B0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C25-3FF0-4ECC-8FD5-9EA88BC64FB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215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F6CC7B-A565-45BE-BC33-575965A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846D92A-06F0-4519-8AB8-5258BB7D8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EA89ADC-DE9D-417F-AB1C-F8C792824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BA9D640-1523-4A99-8AB2-DA5ED575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A32-1CEE-4013-A62C-526B8946C1B6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BCFE1D5-AAB9-4D97-9577-646BE17B6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E0063EF-F40E-4267-8D31-743DDF47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C25-3FF0-4ECC-8FD5-9EA88BC64FB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9202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06063D-605C-45A1-8787-EA1DD7BAB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8ECC6BBC-998C-48BA-B1CB-39D14A5E00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981B092-F09E-4FFC-8339-281CF1F0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9B5A8AE-8E25-40D0-A173-C24226EEC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A32-1CEE-4013-A62C-526B8946C1B6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C8381EC-016C-45A8-939E-63B1F37E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8D4A06F-EAFD-46FF-B18B-87066E94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C25-3FF0-4ECC-8FD5-9EA88BC64FB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255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3A449B64-A965-4902-A1E9-D98AB8F09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FB74B5C-D01E-4F55-B293-268E0442A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3D98AFE-FF1B-4E25-B656-58BDB5F79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C4A32-1CEE-4013-A62C-526B8946C1B6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F37109A-CA87-4847-9871-B92B4C5D6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4A9FF55-709F-4300-8F7B-5D104614D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EAC25-3FF0-4ECC-8FD5-9EA88BC64FB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560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31A238-6B14-4915-83B3-B9EED60C9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5218" y="1122363"/>
            <a:ext cx="5672781" cy="2387600"/>
          </a:xfrm>
        </p:spPr>
        <p:txBody>
          <a:bodyPr>
            <a:normAutofit fontScale="90000"/>
          </a:bodyPr>
          <a:lstStyle/>
          <a:p>
            <a:r>
              <a:rPr lang="sl-SI" dirty="0"/>
              <a:t>Orientacijski pohod,</a:t>
            </a:r>
            <a:br>
              <a:rPr lang="sl-SI" dirty="0"/>
            </a:br>
            <a:r>
              <a:rPr lang="sl-SI" dirty="0"/>
              <a:t>21. 1. 2021</a:t>
            </a:r>
            <a:br>
              <a:rPr lang="sl-SI" dirty="0"/>
            </a:b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0297A9E-5B7A-44F4-9A55-BA7E677E8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8692" y="3602038"/>
            <a:ext cx="5379308" cy="1655762"/>
          </a:xfrm>
        </p:spPr>
        <p:txBody>
          <a:bodyPr>
            <a:normAutofit/>
          </a:bodyPr>
          <a:lstStyle/>
          <a:p>
            <a:endParaRPr lang="sl-SI" dirty="0"/>
          </a:p>
          <a:p>
            <a:r>
              <a:rPr lang="sl-SI" dirty="0"/>
              <a:t>START pred OŠ </a:t>
            </a:r>
            <a:r>
              <a:rPr lang="sl-SI" dirty="0" err="1"/>
              <a:t>Kolezija</a:t>
            </a:r>
            <a:endParaRPr lang="sl-SI" dirty="0"/>
          </a:p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9F3413D-EDF8-49E3-8EFE-F14F438778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12740" y="850044"/>
            <a:ext cx="68724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2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154511-43CE-4E79-BCE8-9F11BB71C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Ob Gradaščici do prvega izziva.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DFE02F3-9E78-46A8-A04F-484802077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84" y="2377979"/>
            <a:ext cx="4352925" cy="3264693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06F4839-F254-426C-A82D-05CC881B0B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1009" y="2377977"/>
            <a:ext cx="4352926" cy="326469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0B7C0AF-B886-4E05-8F07-66628C2192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4152" y="2377977"/>
            <a:ext cx="4352928" cy="3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11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7E71F6-DFDD-412B-B446-F7547CE5D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320481" cy="1325562"/>
          </a:xfrm>
        </p:spPr>
        <p:txBody>
          <a:bodyPr>
            <a:normAutofit/>
          </a:bodyPr>
          <a:lstStyle/>
          <a:p>
            <a:r>
              <a:rPr lang="sl-SI" dirty="0"/>
              <a:t>Uganke ob Križankah, NUK </a:t>
            </a:r>
            <a:br>
              <a:rPr lang="sl-SI" dirty="0"/>
            </a:br>
            <a:r>
              <a:rPr lang="sl-SI" dirty="0"/>
              <a:t>in v Zvezda parku.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DDCD2C2-FBE9-4BFA-9DE2-824D18B76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502" y="2276385"/>
            <a:ext cx="4685571" cy="3514177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B5D1FFA-BFD8-4339-851E-03D5E4BEE1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99" y="1690687"/>
            <a:ext cx="3764692" cy="282351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F50605D-FBFE-4E92-999E-0BF81FCB5D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0429" y="3064659"/>
            <a:ext cx="3784686" cy="283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49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FCEC69-45C0-4342-8F7E-7E017C33D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KT na Prešernovem trgu in Primičeva Julija.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99A87483-9579-4176-AA64-17A233A1D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84" y="2452119"/>
            <a:ext cx="4352925" cy="3264693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CF8DD4D-DA61-4E74-AD35-8F74798194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2155" y="2452118"/>
            <a:ext cx="4352927" cy="3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2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AEDFA9-71AB-48E7-95FC-FAFF036F6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2400" dirty="0"/>
              <a:t>Kontrolna točka na Zmajskem mostu in zaključek na tržnici.</a:t>
            </a:r>
            <a:br>
              <a:rPr lang="sl-SI" sz="2400" dirty="0"/>
            </a:br>
            <a:r>
              <a:rPr lang="sl-SI" sz="2400" dirty="0"/>
              <a:t>Ob reševanju zadnje uganke je bila ura točno 14 h in iz ure na Lutkovnem gledališču je prišla lutka Martina Krpana s kobilico.</a:t>
            </a:r>
            <a:br>
              <a:rPr lang="sl-SI" sz="2400" dirty="0"/>
            </a:br>
            <a:r>
              <a:rPr lang="sl-SI" sz="2400" dirty="0"/>
              <a:t>In geslo: LJUBLJANA NI VAS. </a:t>
            </a:r>
            <a:r>
              <a:rPr lang="sl-SI" sz="2400" dirty="0">
                <a:sym typeface="Wingdings" panose="05000000000000000000" pitchFamily="2" charset="2"/>
              </a:rPr>
              <a:t></a:t>
            </a:r>
            <a:endParaRPr lang="sl-SI" sz="2400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4BD51402-A6E6-4FF2-8130-72B825335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84" y="2460358"/>
            <a:ext cx="4352925" cy="3264693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829C20D-949D-4E65-B6C2-BE7C5F8BD0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1581" y="2460357"/>
            <a:ext cx="4352925" cy="326469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4FE41A7-171E-43C4-8B37-78589A50FF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4733" y="2434531"/>
            <a:ext cx="4421791" cy="331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7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20D664-346A-478C-A4D6-91802A9F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4259"/>
            <a:ext cx="7034665" cy="1325563"/>
          </a:xfrm>
        </p:spPr>
        <p:txBody>
          <a:bodyPr>
            <a:noAutofit/>
          </a:bodyPr>
          <a:lstStyle/>
          <a:p>
            <a:r>
              <a:rPr lang="sl-SI" sz="2800" dirty="0"/>
              <a:t>Kip Valentina Vodnika s pesmijo. </a:t>
            </a:r>
            <a:br>
              <a:rPr lang="sl-SI" sz="2800" dirty="0"/>
            </a:br>
            <a:r>
              <a:rPr lang="sl-SI" sz="2800" dirty="0"/>
              <a:t>Valentin Vodnik je bil prvi posvetni slovenski pesnik.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62E2B885-1120-41A0-869B-11401C666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103" y="2549086"/>
            <a:ext cx="4622886" cy="3264693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8C072C0-460E-4E1E-8A72-E990001E1D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7838" y="2447849"/>
            <a:ext cx="4622886" cy="3467165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0C5CE55F-4955-435C-A26C-3373600387AE}"/>
              </a:ext>
            </a:extLst>
          </p:cNvPr>
          <p:cNvSpPr txBox="1"/>
          <p:nvPr/>
        </p:nvSpPr>
        <p:spPr>
          <a:xfrm>
            <a:off x="8307475" y="384259"/>
            <a:ext cx="304632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Valentin Vodnik: Dramilo</a:t>
            </a:r>
          </a:p>
          <a:p>
            <a:endParaRPr lang="sl-SI" dirty="0"/>
          </a:p>
          <a:p>
            <a:r>
              <a:rPr lang="sl-SI" dirty="0"/>
              <a:t>Slovenc, tvoja zemlja je zdrava</a:t>
            </a:r>
          </a:p>
          <a:p>
            <a:r>
              <a:rPr lang="sl-SI" dirty="0"/>
              <a:t>in pridnim nje lega </a:t>
            </a:r>
            <a:r>
              <a:rPr lang="sl-SI" dirty="0" err="1"/>
              <a:t>najprava</a:t>
            </a:r>
            <a:r>
              <a:rPr lang="sl-SI" dirty="0"/>
              <a:t>.</a:t>
            </a:r>
          </a:p>
          <a:p>
            <a:r>
              <a:rPr lang="sl-SI" dirty="0"/>
              <a:t>Pólje, vinograd,</a:t>
            </a:r>
          </a:p>
          <a:p>
            <a:r>
              <a:rPr lang="sl-SI" dirty="0"/>
              <a:t>gora, morjé,</a:t>
            </a:r>
          </a:p>
          <a:p>
            <a:r>
              <a:rPr lang="sl-SI" dirty="0"/>
              <a:t>ruda, kupčija</a:t>
            </a:r>
          </a:p>
          <a:p>
            <a:r>
              <a:rPr lang="sl-SI" dirty="0"/>
              <a:t>tebe redé.</a:t>
            </a:r>
          </a:p>
          <a:p>
            <a:endParaRPr lang="sl-SI" dirty="0"/>
          </a:p>
          <a:p>
            <a:r>
              <a:rPr lang="sl-SI" dirty="0"/>
              <a:t>Za uk si prebrisane glave</a:t>
            </a:r>
          </a:p>
          <a:p>
            <a:r>
              <a:rPr lang="sl-SI" dirty="0"/>
              <a:t>pa čedne in trdne postave.</a:t>
            </a:r>
          </a:p>
          <a:p>
            <a:r>
              <a:rPr lang="sl-SI" dirty="0"/>
              <a:t>Išče te sreča,</a:t>
            </a:r>
          </a:p>
          <a:p>
            <a:r>
              <a:rPr lang="sl-SI" dirty="0"/>
              <a:t>um ti je dan,</a:t>
            </a:r>
          </a:p>
          <a:p>
            <a:r>
              <a:rPr lang="sl-SI" dirty="0"/>
              <a:t>našel jo boš, </a:t>
            </a:r>
            <a:r>
              <a:rPr lang="sl-SI" dirty="0" err="1"/>
              <a:t>ak</a:t>
            </a:r>
            <a:r>
              <a:rPr lang="sl-SI" dirty="0"/>
              <a:t>'</a:t>
            </a:r>
          </a:p>
          <a:p>
            <a:r>
              <a:rPr lang="sl-SI" dirty="0"/>
              <a:t>nisi zaspan.</a:t>
            </a:r>
          </a:p>
          <a:p>
            <a:endParaRPr lang="sl-SI" dirty="0"/>
          </a:p>
          <a:p>
            <a:r>
              <a:rPr lang="sl-SI" dirty="0"/>
              <a:t>Glej, stvarnica vse ti ponudi,</a:t>
            </a:r>
          </a:p>
          <a:p>
            <a:r>
              <a:rPr lang="sl-SI" dirty="0"/>
              <a:t>iz rok ji prejemat ne mudi!</a:t>
            </a:r>
          </a:p>
          <a:p>
            <a:r>
              <a:rPr lang="sl-SI" dirty="0"/>
              <a:t>Lenega čaka</a:t>
            </a:r>
          </a:p>
          <a:p>
            <a:r>
              <a:rPr lang="sl-SI" dirty="0"/>
              <a:t>strgan rokav,</a:t>
            </a:r>
          </a:p>
          <a:p>
            <a:r>
              <a:rPr lang="sl-SI" dirty="0" err="1"/>
              <a:t>pal'ca</a:t>
            </a:r>
            <a:r>
              <a:rPr lang="sl-SI" dirty="0"/>
              <a:t> beraška,</a:t>
            </a:r>
          </a:p>
          <a:p>
            <a:r>
              <a:rPr lang="sl-SI" dirty="0"/>
              <a:t>prazen bokal. </a:t>
            </a:r>
          </a:p>
        </p:txBody>
      </p:sp>
    </p:spTree>
    <p:extLst>
      <p:ext uri="{BB962C8B-B14F-4D97-AF65-F5344CB8AC3E}">
        <p14:creationId xmlns:p14="http://schemas.microsoft.com/office/powerpoint/2010/main" val="4209511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183</Words>
  <Application>Microsoft Office PowerPoint</Application>
  <PresentationFormat>Širokozaslonsko</PresentationFormat>
  <Paragraphs>30</Paragraphs>
  <Slides>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Officeova tema</vt:lpstr>
      <vt:lpstr>Orientacijski pohod, 21. 1. 2021 </vt:lpstr>
      <vt:lpstr>Ob Gradaščici do prvega izziva.</vt:lpstr>
      <vt:lpstr>Uganke ob Križankah, NUK  in v Zvezda parku.</vt:lpstr>
      <vt:lpstr>KT na Prešernovem trgu in Primičeva Julija.</vt:lpstr>
      <vt:lpstr>Kontrolna točka na Zmajskem mostu in zaključek na tržnici. Ob reševanju zadnje uganke je bila ura točno 14 h in iz ure na Lutkovnem gledališču je prišla lutka Martina Krpana s kobilico. In geslo: LJUBLJANA NI VAS. </vt:lpstr>
      <vt:lpstr>Kip Valentina Vodnika s pesmijo.  Valentin Vodnik je bil prvi posvetni slovenski pesnik.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Orientacijski pohod, 21. 1. 2021</dc:title>
  <dc:creator>Katja Klopčič Lavrenčič</dc:creator>
  <cp:lastModifiedBy>Kristina</cp:lastModifiedBy>
  <cp:revision>6</cp:revision>
  <dcterms:created xsi:type="dcterms:W3CDTF">2021-01-21T20:48:03Z</dcterms:created>
  <dcterms:modified xsi:type="dcterms:W3CDTF">2021-01-22T07:49:01Z</dcterms:modified>
</cp:coreProperties>
</file>